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7"/>
  </p:notesMasterIdLst>
  <p:sldIdLst>
    <p:sldId id="1369" r:id="rId3"/>
    <p:sldId id="1407" r:id="rId4"/>
    <p:sldId id="1408" r:id="rId5"/>
    <p:sldId id="1422" r:id="rId6"/>
    <p:sldId id="1402" r:id="rId7"/>
    <p:sldId id="1428" r:id="rId8"/>
    <p:sldId id="1430" r:id="rId9"/>
    <p:sldId id="1431" r:id="rId10"/>
    <p:sldId id="1432" r:id="rId11"/>
    <p:sldId id="1433" r:id="rId12"/>
    <p:sldId id="1434" r:id="rId13"/>
    <p:sldId id="1436" r:id="rId14"/>
    <p:sldId id="1438" r:id="rId15"/>
    <p:sldId id="1440" r:id="rId16"/>
    <p:sldId id="1456" r:id="rId17"/>
    <p:sldId id="1442" r:id="rId18"/>
    <p:sldId id="1443" r:id="rId19"/>
    <p:sldId id="1454" r:id="rId20"/>
    <p:sldId id="1444" r:id="rId21"/>
    <p:sldId id="1445" r:id="rId22"/>
    <p:sldId id="1410" r:id="rId23"/>
    <p:sldId id="1424" r:id="rId24"/>
    <p:sldId id="1427" r:id="rId25"/>
    <p:sldId id="1455" r:id="rId26"/>
    <p:sldId id="1415" r:id="rId27"/>
    <p:sldId id="1448" r:id="rId28"/>
    <p:sldId id="1449" r:id="rId29"/>
    <p:sldId id="1425" r:id="rId30"/>
    <p:sldId id="1426" r:id="rId31"/>
    <p:sldId id="1453" r:id="rId32"/>
    <p:sldId id="1416" r:id="rId33"/>
    <p:sldId id="1417" r:id="rId34"/>
    <p:sldId id="1366" r:id="rId35"/>
    <p:sldId id="1446" r:id="rId36"/>
    <p:sldId id="1461" r:id="rId37"/>
    <p:sldId id="1462" r:id="rId38"/>
    <p:sldId id="1463" r:id="rId39"/>
    <p:sldId id="1447" r:id="rId40"/>
    <p:sldId id="1450" r:id="rId41"/>
    <p:sldId id="1451" r:id="rId42"/>
    <p:sldId id="1452" r:id="rId43"/>
    <p:sldId id="1458" r:id="rId44"/>
    <p:sldId id="1459" r:id="rId45"/>
    <p:sldId id="1460" r:id="rId46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687"/>
    <a:srgbClr val="00CAC5"/>
    <a:srgbClr val="DDDDDD"/>
    <a:srgbClr val="B2B2B2"/>
    <a:srgbClr val="FFFFFF"/>
    <a:srgbClr val="808080"/>
    <a:srgbClr val="5F5F5F"/>
    <a:srgbClr val="000000"/>
    <a:srgbClr val="C0C0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0" autoAdjust="0"/>
    <p:restoredTop sz="83014" autoAdjust="0"/>
  </p:normalViewPr>
  <p:slideViewPr>
    <p:cSldViewPr snapToObjects="1">
      <p:cViewPr>
        <p:scale>
          <a:sx n="75" d="100"/>
          <a:sy n="75" d="100"/>
        </p:scale>
        <p:origin x="506" y="-120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1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657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8" name="Shape 1058">
            <a:extLst>
              <a:ext uri="{FF2B5EF4-FFF2-40B4-BE49-F238E27FC236}">
                <a16:creationId xmlns:a16="http://schemas.microsoft.com/office/drawing/2014/main" id="{73590270-4C6F-4F4B-B10F-A3F943492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863851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8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539716" y="2308639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95" y="2308639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473" y="2308639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539716" y="3908488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695" y="3908488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475" y="3903775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3328099615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(fully convolution mode)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Uses predefined default boxes with different sizes and ratios (adjustment according dataset)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 default box IOU will be calculated with ground truth boxes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6 boxes per cell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  <a:p>
            <a:pPr marL="459305" lvl="1" indent="-230711"/>
            <a:r>
              <a:rPr lang="en-US" dirty="0"/>
              <a:t>Non-maximum suppression is used to obtain final boxes when predicting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205" y="2806185"/>
            <a:ext cx="4462715" cy="1493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1082" name="Shape 1082"/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1083" name="Shape 108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4" name="Shape 108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1928" y="2744924"/>
            <a:ext cx="3873548" cy="185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>
            <p:extLst>
              <p:ext uri="{D42A27DB-BD31-4B8C-83A1-F6EECF244321}">
                <p14:modId xmlns:p14="http://schemas.microsoft.com/office/powerpoint/2010/main" val="1016363405"/>
              </p:ext>
            </p:extLst>
          </p:nvPr>
        </p:nvGraphicFramePr>
        <p:xfrm>
          <a:off x="2138536" y="4057858"/>
          <a:ext cx="7557864" cy="159283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5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5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Without Depth Channel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 Depth Channel (GTA V)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1800" dirty="0"/>
                        <a:t>With Depth Channel (KITTI)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mAP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IoU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2063552" y="5638801"/>
            <a:ext cx="5544616" cy="694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Parameters: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Class threshold: 0.8, #classes=8, </a:t>
            </a:r>
            <a:r>
              <a:rPr lang="en-US" sz="18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nms</a:t>
            </a: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-threshold: 0.3</a:t>
            </a:r>
            <a:endParaRPr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76146EC-BE7D-4657-B3B2-251189BB3EE0}"/>
              </a:ext>
            </a:extLst>
          </p:cNvPr>
          <p:cNvGrpSpPr/>
          <p:nvPr/>
        </p:nvGrpSpPr>
        <p:grpSpPr>
          <a:xfrm>
            <a:off x="2207568" y="1764209"/>
            <a:ext cx="1948219" cy="2187180"/>
            <a:chOff x="983432" y="1935152"/>
            <a:chExt cx="1948219" cy="2187180"/>
          </a:xfrm>
        </p:grpSpPr>
        <p:pic>
          <p:nvPicPr>
            <p:cNvPr id="1102" name="Shape 11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432" y="1935152"/>
              <a:ext cx="1793534" cy="1780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4" name="Shape 1104"/>
            <p:cNvSpPr txBox="1"/>
            <p:nvPr/>
          </p:nvSpPr>
          <p:spPr>
            <a:xfrm>
              <a:off x="1211308" y="3660667"/>
              <a:ext cx="17203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KITTI RGB </a:t>
              </a:r>
              <a:endParaRPr sz="2000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B4BC797-FA4C-4F28-87AF-7CF600BA929E}"/>
              </a:ext>
            </a:extLst>
          </p:cNvPr>
          <p:cNvGrpSpPr/>
          <p:nvPr/>
        </p:nvGrpSpPr>
        <p:grpSpPr>
          <a:xfrm>
            <a:off x="4835860" y="1759875"/>
            <a:ext cx="2034693" cy="2201416"/>
            <a:chOff x="3611724" y="1930818"/>
            <a:chExt cx="2034693" cy="2201416"/>
          </a:xfrm>
        </p:grpSpPr>
        <p:pic>
          <p:nvPicPr>
            <p:cNvPr id="1103" name="Shape 1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11724" y="1930818"/>
              <a:ext cx="1793534" cy="1779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5" name="Shape 1105"/>
            <p:cNvSpPr txBox="1"/>
            <p:nvPr/>
          </p:nvSpPr>
          <p:spPr>
            <a:xfrm>
              <a:off x="3786858" y="3670569"/>
              <a:ext cx="18595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FCRN pred.</a:t>
              </a:r>
              <a:endParaRPr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06" name="Shape 1106"/>
          <p:cNvSpPr/>
          <p:nvPr/>
        </p:nvSpPr>
        <p:spPr>
          <a:xfrm>
            <a:off x="4115780" y="250197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8C54D63-65DB-4955-8C99-D6F6EFC8DC50}"/>
              </a:ext>
            </a:extLst>
          </p:cNvPr>
          <p:cNvGrpSpPr/>
          <p:nvPr/>
        </p:nvGrpSpPr>
        <p:grpSpPr>
          <a:xfrm>
            <a:off x="7822560" y="1759875"/>
            <a:ext cx="1970942" cy="2191513"/>
            <a:chOff x="2120115" y="4280155"/>
            <a:chExt cx="1970942" cy="2191513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EDB0FFD6-3D70-4D3E-BE2F-20895FB16D13}"/>
                </a:ext>
              </a:extLst>
            </p:cNvPr>
            <p:cNvGrpSpPr/>
            <p:nvPr/>
          </p:nvGrpSpPr>
          <p:grpSpPr>
            <a:xfrm>
              <a:off x="2120115" y="4280155"/>
              <a:ext cx="1970942" cy="1779799"/>
              <a:chOff x="2120115" y="4280155"/>
              <a:chExt cx="1970942" cy="1779799"/>
            </a:xfrm>
          </p:grpSpPr>
          <p:pic>
            <p:nvPicPr>
              <p:cNvPr id="1107" name="Shape 110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297523" y="4280155"/>
                <a:ext cx="1793534" cy="1779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8" name="Shape 1108"/>
              <p:cNvSpPr/>
              <p:nvPr/>
            </p:nvSpPr>
            <p:spPr>
              <a:xfrm>
                <a:off x="2518089" y="5103186"/>
                <a:ext cx="643336" cy="576064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09" name="Shape 1109"/>
              <p:cNvSpPr/>
              <p:nvPr/>
            </p:nvSpPr>
            <p:spPr>
              <a:xfrm>
                <a:off x="2120115" y="5103186"/>
                <a:ext cx="643336" cy="792088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1110" name="Shape 1110"/>
            <p:cNvSpPr txBox="1"/>
            <p:nvPr/>
          </p:nvSpPr>
          <p:spPr>
            <a:xfrm>
              <a:off x="2538641" y="6010003"/>
              <a:ext cx="13112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SSD pred.</a:t>
              </a:r>
              <a:endParaRPr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6992936" y="251997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8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28EE30-C293-4A39-8964-64C7AA4A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927924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3" name="Shape 886">
            <a:extLst>
              <a:ext uri="{FF2B5EF4-FFF2-40B4-BE49-F238E27FC236}">
                <a16:creationId xmlns:a16="http://schemas.microsoft.com/office/drawing/2014/main" id="{0CEAA8E7-7B8E-45D1-B162-40DB58EE91F5}"/>
              </a:ext>
            </a:extLst>
          </p:cNvPr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Inference on KITTI instance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86">
            <a:extLst>
              <a:ext uri="{FF2B5EF4-FFF2-40B4-BE49-F238E27FC236}">
                <a16:creationId xmlns:a16="http://schemas.microsoft.com/office/drawing/2014/main" id="{62CE027C-0C2B-4CD6-A4F5-7883C70C321B}"/>
              </a:ext>
            </a:extLst>
          </p:cNvPr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4" name="Shape 886">
            <a:extLst>
              <a:ext uri="{FF2B5EF4-FFF2-40B4-BE49-F238E27FC236}">
                <a16:creationId xmlns:a16="http://schemas.microsoft.com/office/drawing/2014/main" id="{BB7774DB-0141-4163-92E6-702F0F29DFBA}"/>
              </a:ext>
            </a:extLst>
          </p:cNvPr>
          <p:cNvSpPr txBox="1"/>
          <p:nvPr/>
        </p:nvSpPr>
        <p:spPr>
          <a:xfrm>
            <a:off x="3215574" y="4039222"/>
            <a:ext cx="576074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2750</Words>
  <Application>Microsoft Office PowerPoint</Application>
  <PresentationFormat>Breitbild</PresentationFormat>
  <Paragraphs>575</Paragraphs>
  <Slides>44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44</vt:i4>
      </vt:variant>
    </vt:vector>
  </HeadingPairs>
  <TitlesOfParts>
    <vt:vector size="54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1783</cp:revision>
  <dcterms:created xsi:type="dcterms:W3CDTF">2014-10-08T23:03:32Z</dcterms:created>
  <dcterms:modified xsi:type="dcterms:W3CDTF">2018-03-21T22:45:14Z</dcterms:modified>
</cp:coreProperties>
</file>